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4"/>
  </p:notesMasterIdLst>
  <p:sldIdLst>
    <p:sldId id="256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398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85EA0C-D3F7-47E4-9879-920D889EE422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3F919-23F1-44C9-A8AD-A997B55DABC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3F919-23F1-44C9-A8AD-A997B55DABC6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9BA40-F801-4300-84A7-B24E3F29F7F7}" type="datetimeFigureOut">
              <a:rPr lang="en-US" smtClean="0"/>
              <a:pPr/>
              <a:t>11/17/2011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63041-808C-45FE-A5D9-283A24EBBCF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4114800" cy="1960033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n>
                  <a:solidFill>
                    <a:srgbClr val="00B0F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Impact" pitchFamily="34" charset="0"/>
              </a:rPr>
              <a:t>Join and Fight the Hun!</a:t>
            </a:r>
            <a:endParaRPr lang="en-US" sz="6000" dirty="0">
              <a:ln>
                <a:solidFill>
                  <a:srgbClr val="00B0F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  <a:latin typeface="Impact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 flipV="1">
            <a:off x="381000" y="2590799"/>
            <a:ext cx="6096000" cy="457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1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0" y="2590801"/>
            <a:ext cx="6858000" cy="1447800"/>
          </a:xfrm>
        </p:spPr>
        <p:txBody>
          <a:bodyPr anchor="t">
            <a:norm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Palatino Linotype" pitchFamily="18" charset="0"/>
              </a:rPr>
              <a:t>1</a:t>
            </a:r>
            <a:r>
              <a:rPr lang="en-US" sz="2600" b="1" baseline="30000" dirty="0" smtClean="0">
                <a:solidFill>
                  <a:srgbClr val="FF0000"/>
                </a:solidFill>
                <a:latin typeface="Palatino Linotype" pitchFamily="18" charset="0"/>
              </a:rPr>
              <a:t>st</a:t>
            </a:r>
            <a:r>
              <a:rPr lang="en-US" sz="2600" b="1" dirty="0" smtClean="0">
                <a:solidFill>
                  <a:srgbClr val="FF0000"/>
                </a:solidFill>
                <a:latin typeface="Palatino Linotype" pitchFamily="18" charset="0"/>
              </a:rPr>
              <a:t> Infantry VTARNG 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Palatino Linotype" pitchFamily="18" charset="0"/>
              </a:rPr>
              <a:t>And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Palatino Linotype" pitchFamily="18" charset="0"/>
              </a:rPr>
              <a:t>14</a:t>
            </a:r>
            <a:r>
              <a:rPr lang="en-US" sz="2600" b="1" baseline="30000" dirty="0" smtClean="0">
                <a:solidFill>
                  <a:srgbClr val="FF0000"/>
                </a:solidFill>
                <a:latin typeface="Palatino Linotype" pitchFamily="18" charset="0"/>
              </a:rPr>
              <a:t>th</a:t>
            </a:r>
            <a:r>
              <a:rPr lang="en-US" sz="2600" b="1" dirty="0" smtClean="0">
                <a:solidFill>
                  <a:srgbClr val="FF0000"/>
                </a:solidFill>
                <a:latin typeface="Palatino Linotype" pitchFamily="18" charset="0"/>
              </a:rPr>
              <a:t> Engineers (Narrow Gauge) </a:t>
            </a:r>
            <a:endParaRPr lang="en-US" sz="26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endParaRPr lang="en-US" b="1" i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04800" y="8229600"/>
            <a:ext cx="6172200" cy="914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For</a:t>
            </a: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 more information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b="1" baseline="0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(802)578-3973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b="1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b</a:t>
            </a: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rett.goertemoeller@us.army.mil </a:t>
            </a: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Palatino Linotype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81000" y="3962400"/>
            <a:ext cx="6096000" cy="2057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0">
              <a:spcBef>
                <a:spcPct val="20000"/>
              </a:spcBef>
              <a:defRPr/>
            </a:pPr>
            <a:r>
              <a:rPr lang="en-US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2 full immersion </a:t>
            </a:r>
            <a:r>
              <a:rPr lang="en-US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tactical events a </a:t>
            </a:r>
            <a:r>
              <a:rPr lang="en-US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year</a:t>
            </a:r>
          </a:p>
          <a:p>
            <a:pPr lvl="0">
              <a:spcBef>
                <a:spcPct val="20000"/>
              </a:spcBef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Live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 as they lived</a:t>
            </a:r>
          </a:p>
          <a:p>
            <a:pPr lvl="0">
              <a:spcBef>
                <a:spcPct val="20000"/>
              </a:spcBef>
              <a:defRPr/>
            </a:pPr>
            <a:r>
              <a:rPr lang="en-US" baseline="0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Honor</a:t>
            </a:r>
            <a:r>
              <a:rPr lang="en-US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 the memory of the forgotten war</a:t>
            </a:r>
          </a:p>
          <a:p>
            <a:pPr lvl="0">
              <a:spcBef>
                <a:spcPct val="20000"/>
              </a:spcBef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A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alatino Linotype" pitchFamily="18" charset="0"/>
                <a:ea typeface="Tahoma" pitchFamily="34" charset="0"/>
                <a:cs typeface="Tahoma" pitchFamily="34" charset="0"/>
              </a:rPr>
              <a:t> fun and dynamic hobby that will leave you wanting more!</a:t>
            </a:r>
          </a:p>
          <a:p>
            <a:pPr lvl="0">
              <a:spcBef>
                <a:spcPct val="20000"/>
              </a:spcBef>
              <a:defRPr/>
            </a:pPr>
            <a:r>
              <a:rPr lang="en-US" baseline="0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Check out</a:t>
            </a:r>
            <a:r>
              <a:rPr lang="en-US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 http://www.great-war-assoc.org</a:t>
            </a:r>
            <a:r>
              <a:rPr lang="en-US" dirty="0" smtClean="0">
                <a:solidFill>
                  <a:srgbClr val="FF0000"/>
                </a:solidFill>
                <a:latin typeface="Palatino Linotype" pitchFamily="18" charset="0"/>
                <a:ea typeface="Tahoma" pitchFamily="34" charset="0"/>
                <a:cs typeface="Tahoma" pitchFamily="34" charset="0"/>
              </a:rPr>
              <a:t>/  for more information on WW I reenacting! 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Palatino Linotype" pitchFamily="18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0" y="0"/>
            <a:ext cx="1371600" cy="1447800"/>
            <a:chOff x="0" y="0"/>
            <a:chExt cx="1371600" cy="1447800"/>
          </a:xfrm>
        </p:grpSpPr>
        <p:sp>
          <p:nvSpPr>
            <p:cNvPr id="9" name="5-Point Star 8"/>
            <p:cNvSpPr/>
            <p:nvPr/>
          </p:nvSpPr>
          <p:spPr>
            <a:xfrm>
              <a:off x="0" y="0"/>
              <a:ext cx="1371600" cy="1371600"/>
            </a:xfrm>
            <a:prstGeom prst="star5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5-Point Star 10"/>
            <p:cNvSpPr/>
            <p:nvPr/>
          </p:nvSpPr>
          <p:spPr>
            <a:xfrm>
              <a:off x="304800" y="381000"/>
              <a:ext cx="1005840" cy="1005840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5-Point Star 13"/>
            <p:cNvSpPr/>
            <p:nvPr/>
          </p:nvSpPr>
          <p:spPr>
            <a:xfrm>
              <a:off x="609600" y="762000"/>
              <a:ext cx="685800" cy="6858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5486400" y="0"/>
            <a:ext cx="1371600" cy="1447800"/>
            <a:chOff x="0" y="0"/>
            <a:chExt cx="1371600" cy="1447800"/>
          </a:xfrm>
        </p:grpSpPr>
        <p:sp>
          <p:nvSpPr>
            <p:cNvPr id="23" name="5-Point Star 22"/>
            <p:cNvSpPr/>
            <p:nvPr/>
          </p:nvSpPr>
          <p:spPr>
            <a:xfrm>
              <a:off x="0" y="0"/>
              <a:ext cx="1371600" cy="1371600"/>
            </a:xfrm>
            <a:prstGeom prst="star5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5-Point Star 23"/>
            <p:cNvSpPr/>
            <p:nvPr/>
          </p:nvSpPr>
          <p:spPr>
            <a:xfrm>
              <a:off x="304800" y="381000"/>
              <a:ext cx="1005840" cy="1005840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5-Point Star 24"/>
            <p:cNvSpPr/>
            <p:nvPr/>
          </p:nvSpPr>
          <p:spPr>
            <a:xfrm>
              <a:off x="609600" y="762000"/>
              <a:ext cx="685800" cy="6858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59B80FD-4D22-4218-8A3C-5DB9E7F6155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67</Words>
  <Application>Microsoft Office PowerPoint</Application>
  <PresentationFormat>On-screen Show (4:3)</PresentationFormat>
  <Paragraphs>13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Join and Fight the Hun!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0</cp:revision>
  <dcterms:modified xsi:type="dcterms:W3CDTF">2011-11-17T21:09:06Z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TC300055839990</vt:lpwstr>
  </property>
</Properties>
</file>